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4412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67B1"/>
    <a:srgbClr val="FF8B8E"/>
    <a:srgbClr val="FFDE81"/>
    <a:srgbClr val="A8DE50"/>
    <a:srgbClr val="8AC926"/>
    <a:srgbClr val="FF595E"/>
    <a:srgbClr val="FFCA3A"/>
    <a:srgbClr val="6A4C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1837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19207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43975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7701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50990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63414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0915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09931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661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8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53310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06667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88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6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66D4C3EA-F6C1-C14B-8BF3-76A543CCDE27}"/>
              </a:ext>
            </a:extLst>
          </p:cNvPr>
          <p:cNvSpPr/>
          <p:nvPr/>
        </p:nvSpPr>
        <p:spPr>
          <a:xfrm>
            <a:off x="1572711" y="1916381"/>
            <a:ext cx="2867891" cy="872837"/>
          </a:xfrm>
          <a:prstGeom prst="roundRect">
            <a:avLst>
              <a:gd name="adj" fmla="val 50000"/>
            </a:avLst>
          </a:prstGeom>
          <a:solidFill>
            <a:srgbClr val="A8D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4C3ADFD-7B5B-454F-B005-3CF72A70CA99}"/>
              </a:ext>
            </a:extLst>
          </p:cNvPr>
          <p:cNvSpPr/>
          <p:nvPr/>
        </p:nvSpPr>
        <p:spPr>
          <a:xfrm flipH="1">
            <a:off x="1882715" y="2011570"/>
            <a:ext cx="23305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217"/>
            <a:r>
              <a:rPr lang="en-US" dirty="0"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Write Your Title Here</a:t>
            </a:r>
            <a:endParaRPr lang="en-US" sz="2700" dirty="0"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3D2A2C9-9ECC-2448-AAB7-888D5C16F88E}"/>
              </a:ext>
            </a:extLst>
          </p:cNvPr>
          <p:cNvGrpSpPr/>
          <p:nvPr/>
        </p:nvGrpSpPr>
        <p:grpSpPr>
          <a:xfrm>
            <a:off x="579978" y="2938317"/>
            <a:ext cx="4853354" cy="1424354"/>
            <a:chOff x="1156780" y="5876633"/>
            <a:chExt cx="9706707" cy="2848708"/>
          </a:xfrm>
          <a:solidFill>
            <a:srgbClr val="A8DE50"/>
          </a:solidFill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00A79EB1-0772-1840-8238-F063572DCA7D}"/>
                </a:ext>
              </a:extLst>
            </p:cNvPr>
            <p:cNvSpPr/>
            <p:nvPr/>
          </p:nvSpPr>
          <p:spPr>
            <a:xfrm>
              <a:off x="1156780" y="5876633"/>
              <a:ext cx="9706707" cy="28487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rgbClr val="FFFFFF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428DC87-19F3-7448-B6AC-6AF930FF0018}"/>
                </a:ext>
              </a:extLst>
            </p:cNvPr>
            <p:cNvGrpSpPr/>
            <p:nvPr/>
          </p:nvGrpSpPr>
          <p:grpSpPr>
            <a:xfrm>
              <a:off x="2185197" y="6224760"/>
              <a:ext cx="7815180" cy="2413610"/>
              <a:chOff x="8441152" y="5207582"/>
              <a:chExt cx="7815180" cy="2413610"/>
            </a:xfrm>
            <a:grpFill/>
          </p:grpSpPr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E90CFCA-5FBF-BE4E-9E13-94E82843CD5C}"/>
                  </a:ext>
                </a:extLst>
              </p:cNvPr>
              <p:cNvSpPr txBox="1"/>
              <p:nvPr/>
            </p:nvSpPr>
            <p:spPr>
              <a:xfrm>
                <a:off x="8441152" y="5946246"/>
                <a:ext cx="7815180" cy="167494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 defTabSz="914217">
                  <a:lnSpc>
                    <a:spcPts val="2040"/>
                  </a:lnSpc>
                </a:pPr>
                <a:r>
                  <a:rPr lang="en-US" sz="1400" dirty="0">
                    <a:solidFill>
                      <a:schemeClr val="tx2">
                        <a:lumMod val="50000"/>
                      </a:schemeClr>
                    </a:solidFill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To get your company’s name out there, you need to make sure. That’s why we provide point.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1DBDFD1D-B004-3E47-910A-BAD090EF2C9F}"/>
                  </a:ext>
                </a:extLst>
              </p:cNvPr>
              <p:cNvSpPr/>
              <p:nvPr/>
            </p:nvSpPr>
            <p:spPr>
              <a:xfrm>
                <a:off x="9649472" y="5207582"/>
                <a:ext cx="5233232" cy="738664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 defTabSz="914217"/>
                <a:r>
                  <a:rPr lang="en-US" dirty="0">
                    <a:solidFill>
                      <a:schemeClr val="tx2">
                        <a:lumMod val="50000"/>
                      </a:schemeClr>
                    </a:solidFill>
                    <a:latin typeface="Century Gothic" panose="020B0502020202020204" pitchFamily="34" charset="0"/>
                    <a:ea typeface="Roboto Medium" panose="02000000000000000000" pitchFamily="2" charset="0"/>
                    <a:cs typeface="Montserrat" charset="0"/>
                  </a:rPr>
                  <a:t>Write Your Title</a:t>
                </a:r>
                <a:endParaRPr lang="en-US" sz="2700" dirty="0">
                  <a:solidFill>
                    <a:schemeClr val="tx2">
                      <a:lumMod val="50000"/>
                    </a:schemeClr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endParaRPr>
              </a:p>
            </p:txBody>
          </p:sp>
        </p:grpSp>
      </p:grp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4A438822-8E9B-FB4C-BB3C-ABACB1695031}"/>
              </a:ext>
            </a:extLst>
          </p:cNvPr>
          <p:cNvSpPr/>
          <p:nvPr/>
        </p:nvSpPr>
        <p:spPr>
          <a:xfrm>
            <a:off x="579977" y="4511770"/>
            <a:ext cx="2345895" cy="1660637"/>
          </a:xfrm>
          <a:prstGeom prst="roundRect">
            <a:avLst>
              <a:gd name="adj" fmla="val 11621"/>
            </a:avLst>
          </a:prstGeom>
          <a:solidFill>
            <a:srgbClr val="FFDE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C147A7C-C3C3-3848-8CD3-4CA8A43B952D}"/>
              </a:ext>
            </a:extLst>
          </p:cNvPr>
          <p:cNvSpPr txBox="1"/>
          <p:nvPr/>
        </p:nvSpPr>
        <p:spPr>
          <a:xfrm>
            <a:off x="782666" y="4774400"/>
            <a:ext cx="19405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dirty="0">
                <a:latin typeface="Century Gothic" panose="020B0502020202020204" pitchFamily="34" charset="0"/>
                <a:ea typeface="Roboto Medium" panose="02000000000000000000" pitchFamily="2" charset="0"/>
                <a:cs typeface="Lato Light" panose="020F0502020204030203" pitchFamily="34" charset="0"/>
              </a:rPr>
              <a:t>That’s why we provide point and click solutions.</a:t>
            </a:r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39C9725F-AC3A-AA42-8559-4946B992C20F}"/>
              </a:ext>
            </a:extLst>
          </p:cNvPr>
          <p:cNvSpPr/>
          <p:nvPr/>
        </p:nvSpPr>
        <p:spPr>
          <a:xfrm>
            <a:off x="3087436" y="4511770"/>
            <a:ext cx="2345895" cy="1660637"/>
          </a:xfrm>
          <a:prstGeom prst="roundRect">
            <a:avLst>
              <a:gd name="adj" fmla="val 11621"/>
            </a:avLst>
          </a:prstGeom>
          <a:solidFill>
            <a:srgbClr val="FFDE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C823D58-86F8-AF42-AA8C-4257F3D61F6F}"/>
              </a:ext>
            </a:extLst>
          </p:cNvPr>
          <p:cNvSpPr txBox="1"/>
          <p:nvPr/>
        </p:nvSpPr>
        <p:spPr>
          <a:xfrm>
            <a:off x="3290125" y="4761786"/>
            <a:ext cx="19405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dirty="0">
                <a:latin typeface="Century Gothic" panose="020B0502020202020204" pitchFamily="34" charset="0"/>
                <a:ea typeface="Roboto Medium" panose="02000000000000000000" pitchFamily="2" charset="0"/>
                <a:cs typeface="Lato Light" panose="020F0502020204030203" pitchFamily="34" charset="0"/>
              </a:rPr>
              <a:t>That’s why we provide point and click solutions.</a:t>
            </a:r>
          </a:p>
        </p:txBody>
      </p:sp>
      <p:sp>
        <p:nvSpPr>
          <p:cNvPr id="60" name="Rounded Rectangle 59">
            <a:extLst>
              <a:ext uri="{FF2B5EF4-FFF2-40B4-BE49-F238E27FC236}">
                <a16:creationId xmlns:a16="http://schemas.microsoft.com/office/drawing/2014/main" id="{2159843A-F770-6A49-A0C6-C0A8398C970E}"/>
              </a:ext>
            </a:extLst>
          </p:cNvPr>
          <p:cNvSpPr/>
          <p:nvPr/>
        </p:nvSpPr>
        <p:spPr>
          <a:xfrm flipH="1">
            <a:off x="6800127" y="1904211"/>
            <a:ext cx="3509158" cy="589148"/>
          </a:xfrm>
          <a:prstGeom prst="roundRect">
            <a:avLst>
              <a:gd name="adj" fmla="val 50000"/>
            </a:avLst>
          </a:prstGeom>
          <a:solidFill>
            <a:srgbClr val="8767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B78BBEF-5610-1747-AFC7-6F53EEF5AC09}"/>
              </a:ext>
            </a:extLst>
          </p:cNvPr>
          <p:cNvSpPr/>
          <p:nvPr/>
        </p:nvSpPr>
        <p:spPr>
          <a:xfrm flipH="1">
            <a:off x="6791659" y="2967433"/>
            <a:ext cx="3509158" cy="676351"/>
          </a:xfrm>
          <a:prstGeom prst="rect">
            <a:avLst/>
          </a:prstGeom>
          <a:solidFill>
            <a:srgbClr val="FFDE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E983ABB-2E25-BD48-878B-8E763BF769B8}"/>
              </a:ext>
            </a:extLst>
          </p:cNvPr>
          <p:cNvSpPr/>
          <p:nvPr/>
        </p:nvSpPr>
        <p:spPr>
          <a:xfrm flipH="1">
            <a:off x="6823326" y="4193782"/>
            <a:ext cx="3509158" cy="676351"/>
          </a:xfrm>
          <a:prstGeom prst="rect">
            <a:avLst/>
          </a:prstGeom>
          <a:solidFill>
            <a:srgbClr val="FFDE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Diamond 62">
            <a:extLst>
              <a:ext uri="{FF2B5EF4-FFF2-40B4-BE49-F238E27FC236}">
                <a16:creationId xmlns:a16="http://schemas.microsoft.com/office/drawing/2014/main" id="{0AD46BDF-B5FE-414A-AD98-7821123BA57D}"/>
              </a:ext>
            </a:extLst>
          </p:cNvPr>
          <p:cNvSpPr/>
          <p:nvPr/>
        </p:nvSpPr>
        <p:spPr>
          <a:xfrm flipH="1">
            <a:off x="6823326" y="5344207"/>
            <a:ext cx="3509158" cy="828200"/>
          </a:xfrm>
          <a:prstGeom prst="diamond">
            <a:avLst/>
          </a:prstGeom>
          <a:solidFill>
            <a:srgbClr val="FF8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8A503A7-1BC6-9247-A4D6-1C7E5F10CEEF}"/>
              </a:ext>
            </a:extLst>
          </p:cNvPr>
          <p:cNvSpPr/>
          <p:nvPr/>
        </p:nvSpPr>
        <p:spPr>
          <a:xfrm>
            <a:off x="7809148" y="1996893"/>
            <a:ext cx="1552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Develop</a:t>
            </a:r>
            <a:endParaRPr lang="en-US" sz="2700" dirty="0">
              <a:solidFill>
                <a:schemeClr val="bg1"/>
              </a:solidFill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0628FEA-DBA5-F649-A155-65B1D3273B09}"/>
              </a:ext>
            </a:extLst>
          </p:cNvPr>
          <p:cNvSpPr/>
          <p:nvPr/>
        </p:nvSpPr>
        <p:spPr>
          <a:xfrm>
            <a:off x="7825025" y="5573641"/>
            <a:ext cx="1552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dirty="0"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Identify</a:t>
            </a:r>
            <a:endParaRPr lang="en-US" sz="2700" dirty="0"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7E1B07D-564F-3646-A1F9-0B2073231898}"/>
              </a:ext>
            </a:extLst>
          </p:cNvPr>
          <p:cNvSpPr txBox="1"/>
          <p:nvPr/>
        </p:nvSpPr>
        <p:spPr>
          <a:xfrm>
            <a:off x="7320007" y="3031770"/>
            <a:ext cx="2515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That’s why we provide point and click solutions.</a:t>
            </a:r>
            <a:endParaRPr lang="en-US" sz="1400" dirty="0"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4FD91D6-288C-A644-BAFE-7F2E1EBC288F}"/>
              </a:ext>
            </a:extLst>
          </p:cNvPr>
          <p:cNvSpPr txBox="1"/>
          <p:nvPr/>
        </p:nvSpPr>
        <p:spPr>
          <a:xfrm>
            <a:off x="7327546" y="4242832"/>
            <a:ext cx="2515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That’s why we provide point and click solutions.</a:t>
            </a:r>
            <a:endParaRPr lang="en-US" sz="1400" dirty="0"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65FE2CC6-EA4F-2048-BF53-DD56D1B3502A}"/>
              </a:ext>
            </a:extLst>
          </p:cNvPr>
          <p:cNvCxnSpPr>
            <a:cxnSpLocks/>
          </p:cNvCxnSpPr>
          <p:nvPr/>
        </p:nvCxnSpPr>
        <p:spPr>
          <a:xfrm flipH="1">
            <a:off x="8577906" y="2512078"/>
            <a:ext cx="0" cy="319398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579E03D7-0F80-7E4C-9061-CCE6449E1B5B}"/>
              </a:ext>
            </a:extLst>
          </p:cNvPr>
          <p:cNvCxnSpPr>
            <a:cxnSpLocks/>
          </p:cNvCxnSpPr>
          <p:nvPr/>
        </p:nvCxnSpPr>
        <p:spPr>
          <a:xfrm flipH="1">
            <a:off x="8577906" y="3627084"/>
            <a:ext cx="0" cy="319398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BFBC3541-387C-A940-9617-642A44ED4756}"/>
              </a:ext>
            </a:extLst>
          </p:cNvPr>
          <p:cNvCxnSpPr>
            <a:cxnSpLocks/>
          </p:cNvCxnSpPr>
          <p:nvPr/>
        </p:nvCxnSpPr>
        <p:spPr>
          <a:xfrm flipH="1">
            <a:off x="8577906" y="4865793"/>
            <a:ext cx="0" cy="319398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>
            <a:extLst>
              <a:ext uri="{FF2B5EF4-FFF2-40B4-BE49-F238E27FC236}">
                <a16:creationId xmlns:a16="http://schemas.microsoft.com/office/drawing/2014/main" id="{F41EA035-1CF3-2349-A586-5CEBA534F292}"/>
              </a:ext>
            </a:extLst>
          </p:cNvPr>
          <p:cNvCxnSpPr>
            <a:cxnSpLocks/>
            <a:stCxn id="63" idx="1"/>
          </p:cNvCxnSpPr>
          <p:nvPr/>
        </p:nvCxnSpPr>
        <p:spPr>
          <a:xfrm rot="10800000" flipH="1">
            <a:off x="10332484" y="4521228"/>
            <a:ext cx="694501" cy="1237079"/>
          </a:xfrm>
          <a:prstGeom prst="bentConnector2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7C2B8F6A-EBC8-CF44-9930-E8880807C01C}"/>
              </a:ext>
            </a:extLst>
          </p:cNvPr>
          <p:cNvCxnSpPr>
            <a:cxnSpLocks/>
          </p:cNvCxnSpPr>
          <p:nvPr/>
        </p:nvCxnSpPr>
        <p:spPr>
          <a:xfrm flipH="1">
            <a:off x="10541858" y="4521228"/>
            <a:ext cx="485127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750B32ED-07C2-5F49-9561-A5640ABD6062}"/>
              </a:ext>
            </a:extLst>
          </p:cNvPr>
          <p:cNvSpPr txBox="1"/>
          <p:nvPr/>
        </p:nvSpPr>
        <p:spPr>
          <a:xfrm>
            <a:off x="11132741" y="4955365"/>
            <a:ext cx="479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solidFill>
                  <a:srgbClr val="999999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No</a:t>
            </a:r>
            <a:endParaRPr lang="en-US" sz="1400" dirty="0">
              <a:solidFill>
                <a:srgbClr val="999999"/>
              </a:solidFill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sp>
        <p:nvSpPr>
          <p:cNvPr id="35" name="CuadroTexto 350">
            <a:extLst>
              <a:ext uri="{FF2B5EF4-FFF2-40B4-BE49-F238E27FC236}">
                <a16:creationId xmlns:a16="http://schemas.microsoft.com/office/drawing/2014/main" id="{7D2FFBCF-99C3-5F4A-8DA3-C97EAE024E39}"/>
              </a:ext>
            </a:extLst>
          </p:cNvPr>
          <p:cNvSpPr txBox="1"/>
          <p:nvPr/>
        </p:nvSpPr>
        <p:spPr>
          <a:xfrm>
            <a:off x="2342434" y="511095"/>
            <a:ext cx="7507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217"/>
            <a:r>
              <a:rPr lang="en-US" sz="4000" b="1" u="sng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ea typeface="Lato Heavy" charset="0"/>
                <a:cs typeface="Lato Heavy" charset="0"/>
              </a:rPr>
              <a:t>FLOW CHARTS INFOGRAPHICS</a:t>
            </a:r>
          </a:p>
        </p:txBody>
      </p:sp>
    </p:spTree>
    <p:extLst>
      <p:ext uri="{BB962C8B-B14F-4D97-AF65-F5344CB8AC3E}">
        <p14:creationId xmlns:p14="http://schemas.microsoft.com/office/powerpoint/2010/main" val="157507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69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Tayyba Mirza</cp:lastModifiedBy>
  <cp:revision>5</cp:revision>
  <dcterms:created xsi:type="dcterms:W3CDTF">2022-08-16T18:36:41Z</dcterms:created>
  <dcterms:modified xsi:type="dcterms:W3CDTF">2022-10-13T06:09:09Z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2022-10-11T21:48:34Z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311279c1-46cc-42d4-b2b6-2050c468e238</vt:lpwstr>
  </property>
  <property fmtid="{D5CDD505-2E9C-101B-9397-08002B2CF9AE}" pid="8" name="MSIP_Label_defa4170-0d19-0005-0004-bc88714345d2_ContentBits">
    <vt:lpwstr>0</vt:lpwstr>
  </property>
</Properties>
</file>